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69" r:id="rId3"/>
    <p:sldId id="258" r:id="rId4"/>
    <p:sldId id="265" r:id="rId5"/>
    <p:sldId id="315" r:id="rId6"/>
    <p:sldId id="259" r:id="rId7"/>
    <p:sldId id="262" r:id="rId8"/>
    <p:sldId id="260" r:id="rId9"/>
    <p:sldId id="313" r:id="rId10"/>
    <p:sldId id="314" r:id="rId11"/>
    <p:sldId id="316" r:id="rId12"/>
    <p:sldId id="271" r:id="rId13"/>
    <p:sldId id="272" r:id="rId14"/>
    <p:sldId id="267" r:id="rId15"/>
    <p:sldId id="317" r:id="rId16"/>
    <p:sldId id="277" r:id="rId17"/>
    <p:sldId id="263" r:id="rId18"/>
    <p:sldId id="292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ormorant Garamond Medium" panose="020B0604020202020204" charset="0"/>
      <p:regular r:id="rId22"/>
      <p:bold r:id="rId23"/>
      <p:italic r:id="rId24"/>
      <p:boldItalic r:id="rId25"/>
    </p:embeddedFont>
    <p:embeddedFont>
      <p:font typeface="Cormorant Garamond SemiBold" panose="020B0604020202020204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  <p:embeddedFont>
      <p:font typeface="Spectral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B65A0F-DDF8-40B0-ACF4-FC0FFDCD1C2C}">
  <a:tblStyle styleId="{77B65A0F-DDF8-40B0-ACF4-FC0FFDCD1C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Thế Minh" userId="042c358c1c2bc4b9" providerId="LiveId" clId="{91C2B6D0-1F5F-4270-BE88-8F1AF568A7AD}"/>
    <pc:docChg chg="modSld">
      <pc:chgData name="Nguyễn Thế Minh" userId="042c358c1c2bc4b9" providerId="LiveId" clId="{91C2B6D0-1F5F-4270-BE88-8F1AF568A7AD}" dt="2023-11-04T17:19:58.063" v="33" actId="20577"/>
      <pc:docMkLst>
        <pc:docMk/>
      </pc:docMkLst>
      <pc:sldChg chg="modSp mod">
        <pc:chgData name="Nguyễn Thế Minh" userId="042c358c1c2bc4b9" providerId="LiveId" clId="{91C2B6D0-1F5F-4270-BE88-8F1AF568A7AD}" dt="2023-11-04T17:19:58.063" v="33" actId="20577"/>
        <pc:sldMkLst>
          <pc:docMk/>
          <pc:sldMk cId="0" sldId="263"/>
        </pc:sldMkLst>
        <pc:spChg chg="mod">
          <ac:chgData name="Nguyễn Thế Minh" userId="042c358c1c2bc4b9" providerId="LiveId" clId="{91C2B6D0-1F5F-4270-BE88-8F1AF568A7AD}" dt="2023-11-04T17:19:58.063" v="33" actId="20577"/>
          <ac:spMkLst>
            <pc:docMk/>
            <pc:sldMk cId="0" sldId="263"/>
            <ac:spMk id="445" creationId="{00000000-0000-0000-0000-000000000000}"/>
          </ac:spMkLst>
        </pc:spChg>
      </pc:sldChg>
    </pc:docChg>
  </pc:docChgLst>
  <pc:docChgLst>
    <pc:chgData name="Nguyễn Thế Minh" userId="042c358c1c2bc4b9" providerId="LiveId" clId="{AD269897-52D6-4631-8D2A-0E2A57D8D231}"/>
    <pc:docChg chg="modSld">
      <pc:chgData name="Nguyễn Thế Minh" userId="042c358c1c2bc4b9" providerId="LiveId" clId="{AD269897-52D6-4631-8D2A-0E2A57D8D231}" dt="2024-03-09T17:42:22.603" v="1" actId="1036"/>
      <pc:docMkLst>
        <pc:docMk/>
      </pc:docMkLst>
      <pc:sldChg chg="modSp mod">
        <pc:chgData name="Nguyễn Thế Minh" userId="042c358c1c2bc4b9" providerId="LiveId" clId="{AD269897-52D6-4631-8D2A-0E2A57D8D231}" dt="2024-03-09T16:32:47.859" v="0" actId="1036"/>
        <pc:sldMkLst>
          <pc:docMk/>
          <pc:sldMk cId="0" sldId="269"/>
        </pc:sldMkLst>
        <pc:spChg chg="mod">
          <ac:chgData name="Nguyễn Thế Minh" userId="042c358c1c2bc4b9" providerId="LiveId" clId="{AD269897-52D6-4631-8D2A-0E2A57D8D231}" dt="2024-03-09T16:32:47.859" v="0" actId="1036"/>
          <ac:spMkLst>
            <pc:docMk/>
            <pc:sldMk cId="0" sldId="269"/>
            <ac:spMk id="687" creationId="{00000000-0000-0000-0000-000000000000}"/>
          </ac:spMkLst>
        </pc:spChg>
      </pc:sldChg>
      <pc:sldChg chg="modSp mod">
        <pc:chgData name="Nguyễn Thế Minh" userId="042c358c1c2bc4b9" providerId="LiveId" clId="{AD269897-52D6-4631-8D2A-0E2A57D8D231}" dt="2024-03-09T17:42:22.603" v="1" actId="1036"/>
        <pc:sldMkLst>
          <pc:docMk/>
          <pc:sldMk cId="3692012528" sldId="314"/>
        </pc:sldMkLst>
        <pc:picChg chg="mod">
          <ac:chgData name="Nguyễn Thế Minh" userId="042c358c1c2bc4b9" providerId="LiveId" clId="{AD269897-52D6-4631-8D2A-0E2A57D8D231}" dt="2024-03-09T17:42:22.603" v="1" actId="1036"/>
          <ac:picMkLst>
            <pc:docMk/>
            <pc:sldMk cId="3692012528" sldId="314"/>
            <ac:picMk id="4" creationId="{9C4516EA-FC68-AEDD-8B4E-5B7D07E45E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8a6db23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8a6db23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8c21d9f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8c21d9f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100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18c21d9f8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18c21d9f8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eba1a568b6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eba1a568b6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8c21d9f8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18c21d9f8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8c21d9f8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18c21d9f8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30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ba1a568b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eba1a568b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1fd100d434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1fd100d434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ba1a568b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ba1a568b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8a6db239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8a6db239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ba1a568b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ba1a568b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18a6db266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18a6db266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374f7c22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4374f7c22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8c21d9f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8c21d9f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8c21d9f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8c21d9f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254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8c21d9f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8c21d9f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82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215300"/>
            <a:ext cx="6350100" cy="23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97025" y="3728200"/>
            <a:ext cx="6350100" cy="40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1445250" y="2425275"/>
            <a:ext cx="2406300" cy="15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2" hasCustomPrompt="1"/>
          </p:nvPr>
        </p:nvSpPr>
        <p:spPr>
          <a:xfrm>
            <a:off x="2131350" y="1319375"/>
            <a:ext cx="1034100" cy="1054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1445250" y="3944825"/>
            <a:ext cx="2406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4839544" y="3194327"/>
            <a:ext cx="26730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2"/>
          </p:nvPr>
        </p:nvSpPr>
        <p:spPr>
          <a:xfrm>
            <a:off x="1631500" y="3194327"/>
            <a:ext cx="26730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3"/>
          </p:nvPr>
        </p:nvSpPr>
        <p:spPr>
          <a:xfrm>
            <a:off x="4839546" y="2635425"/>
            <a:ext cx="2673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4"/>
          </p:nvPr>
        </p:nvSpPr>
        <p:spPr>
          <a:xfrm>
            <a:off x="1631500" y="2635425"/>
            <a:ext cx="2673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/>
          <p:nvPr/>
        </p:nvSpPr>
        <p:spPr>
          <a:xfrm rot="-5400000" flipH="1">
            <a:off x="8461275" y="1227100"/>
            <a:ext cx="983400" cy="9834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-5400000" flipH="1">
            <a:off x="-268800" y="3675175"/>
            <a:ext cx="988800" cy="988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0" y="0"/>
            <a:ext cx="9144000" cy="35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20"/>
          <p:cNvGrpSpPr/>
          <p:nvPr/>
        </p:nvGrpSpPr>
        <p:grpSpPr>
          <a:xfrm>
            <a:off x="8535475" y="111200"/>
            <a:ext cx="284400" cy="137300"/>
            <a:chOff x="8535475" y="232250"/>
            <a:chExt cx="284400" cy="137300"/>
          </a:xfrm>
        </p:grpSpPr>
        <p:sp>
          <p:nvSpPr>
            <p:cNvPr id="128" name="Google Shape;128;p20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937700" y="3106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2"/>
          </p:nvPr>
        </p:nvSpPr>
        <p:spPr>
          <a:xfrm>
            <a:off x="3484421" y="3106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6031149" y="3106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4"/>
          </p:nvPr>
        </p:nvSpPr>
        <p:spPr>
          <a:xfrm>
            <a:off x="937700" y="2676225"/>
            <a:ext cx="21753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3484422" y="2676225"/>
            <a:ext cx="21753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6"/>
          </p:nvPr>
        </p:nvSpPr>
        <p:spPr>
          <a:xfrm>
            <a:off x="6031150" y="2676225"/>
            <a:ext cx="21753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0" y="0"/>
            <a:ext cx="9144000" cy="35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21"/>
          <p:cNvGrpSpPr/>
          <p:nvPr/>
        </p:nvGrpSpPr>
        <p:grpSpPr>
          <a:xfrm>
            <a:off x="8535475" y="111200"/>
            <a:ext cx="284400" cy="137300"/>
            <a:chOff x="8535475" y="232250"/>
            <a:chExt cx="284400" cy="137300"/>
          </a:xfrm>
        </p:grpSpPr>
        <p:sp>
          <p:nvSpPr>
            <p:cNvPr id="141" name="Google Shape;141;p21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1"/>
          <p:cNvSpPr/>
          <p:nvPr/>
        </p:nvSpPr>
        <p:spPr>
          <a:xfrm rot="10800000" flipH="1">
            <a:off x="8492575" y="3675175"/>
            <a:ext cx="988800" cy="988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/>
          <p:nvPr/>
        </p:nvSpPr>
        <p:spPr>
          <a:xfrm rot="-5400000" flipH="1">
            <a:off x="-390975" y="1227100"/>
            <a:ext cx="983400" cy="9834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 hasCustomPrompt="1"/>
          </p:nvPr>
        </p:nvSpPr>
        <p:spPr>
          <a:xfrm>
            <a:off x="725975" y="732400"/>
            <a:ext cx="2928000" cy="706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25975" y="1439125"/>
            <a:ext cx="292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2" hasCustomPrompt="1"/>
          </p:nvPr>
        </p:nvSpPr>
        <p:spPr>
          <a:xfrm>
            <a:off x="3108000" y="2016401"/>
            <a:ext cx="2928000" cy="706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3"/>
          </p:nvPr>
        </p:nvSpPr>
        <p:spPr>
          <a:xfrm>
            <a:off x="3108000" y="2723198"/>
            <a:ext cx="292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4" hasCustomPrompt="1"/>
          </p:nvPr>
        </p:nvSpPr>
        <p:spPr>
          <a:xfrm>
            <a:off x="5490125" y="3468723"/>
            <a:ext cx="2928000" cy="706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5"/>
          </p:nvPr>
        </p:nvSpPr>
        <p:spPr>
          <a:xfrm>
            <a:off x="5490125" y="4175525"/>
            <a:ext cx="292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0" y="0"/>
            <a:ext cx="9144000" cy="35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8535475" y="111200"/>
            <a:ext cx="284400" cy="137300"/>
            <a:chOff x="8535475" y="232250"/>
            <a:chExt cx="284400" cy="137300"/>
          </a:xfrm>
        </p:grpSpPr>
        <p:sp>
          <p:nvSpPr>
            <p:cNvPr id="193" name="Google Shape;193;p24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0" y="0"/>
            <a:ext cx="9144000" cy="35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9"/>
          <p:cNvGrpSpPr/>
          <p:nvPr/>
        </p:nvGrpSpPr>
        <p:grpSpPr>
          <a:xfrm>
            <a:off x="8535475" y="111200"/>
            <a:ext cx="284400" cy="137300"/>
            <a:chOff x="8535475" y="232250"/>
            <a:chExt cx="284400" cy="137300"/>
          </a:xfrm>
        </p:grpSpPr>
        <p:sp>
          <p:nvSpPr>
            <p:cNvPr id="245" name="Google Shape;245;p29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29"/>
          <p:cNvSpPr/>
          <p:nvPr/>
        </p:nvSpPr>
        <p:spPr>
          <a:xfrm>
            <a:off x="8496250" y="1181275"/>
            <a:ext cx="983400" cy="9834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"/>
          <p:cNvSpPr/>
          <p:nvPr/>
        </p:nvSpPr>
        <p:spPr>
          <a:xfrm rot="10800000">
            <a:off x="-358775" y="3362525"/>
            <a:ext cx="988800" cy="988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/>
          <p:nvPr/>
        </p:nvSpPr>
        <p:spPr>
          <a:xfrm rot="10800000" flipH="1">
            <a:off x="930600" y="-1199875"/>
            <a:ext cx="7282800" cy="72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2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"/>
          </p:nvPr>
        </p:nvSpPr>
        <p:spPr>
          <a:xfrm>
            <a:off x="2347900" y="1774325"/>
            <a:ext cx="4448100" cy="13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2099100" y="40579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</a:t>
            </a:r>
            <a:r>
              <a:rPr lang="en"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2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 rot="5400000">
            <a:off x="418775" y="3625325"/>
            <a:ext cx="988800" cy="988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/>
          <p:nvPr/>
        </p:nvSpPr>
        <p:spPr>
          <a:xfrm rot="-5400000">
            <a:off x="7709350" y="529375"/>
            <a:ext cx="983400" cy="9834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0" y="0"/>
            <a:ext cx="9144000" cy="5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31"/>
          <p:cNvGrpSpPr/>
          <p:nvPr/>
        </p:nvGrpSpPr>
        <p:grpSpPr>
          <a:xfrm>
            <a:off x="8535475" y="196100"/>
            <a:ext cx="284400" cy="137300"/>
            <a:chOff x="8535475" y="232250"/>
            <a:chExt cx="284400" cy="137300"/>
          </a:xfrm>
        </p:grpSpPr>
        <p:sp>
          <p:nvSpPr>
            <p:cNvPr id="260" name="Google Shape;260;p31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1"/>
          <p:cNvSpPr/>
          <p:nvPr/>
        </p:nvSpPr>
        <p:spPr>
          <a:xfrm>
            <a:off x="0" y="4614125"/>
            <a:ext cx="9144000" cy="5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/>
        </p:nvSpPr>
        <p:spPr>
          <a:xfrm>
            <a:off x="0" y="0"/>
            <a:ext cx="9144000" cy="35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8535475" y="111200"/>
            <a:ext cx="284400" cy="137300"/>
            <a:chOff x="8535475" y="232250"/>
            <a:chExt cx="284400" cy="137300"/>
          </a:xfrm>
        </p:grpSpPr>
        <p:sp>
          <p:nvSpPr>
            <p:cNvPr id="267" name="Google Shape;267;p32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32"/>
          <p:cNvSpPr/>
          <p:nvPr/>
        </p:nvSpPr>
        <p:spPr>
          <a:xfrm rot="10800000" flipH="1">
            <a:off x="-1699825" y="1978150"/>
            <a:ext cx="7282800" cy="72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2"/>
          <p:cNvSpPr/>
          <p:nvPr/>
        </p:nvSpPr>
        <p:spPr>
          <a:xfrm rot="5400000">
            <a:off x="6534725" y="3177750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"/>
          <p:cNvSpPr/>
          <p:nvPr/>
        </p:nvSpPr>
        <p:spPr>
          <a:xfrm rot="10800000">
            <a:off x="2034400" y="1155775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038200" y="2495425"/>
            <a:ext cx="5067600" cy="9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054950" y="1623025"/>
            <a:ext cx="1034100" cy="87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38200" y="3407413"/>
            <a:ext cx="5067600" cy="41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-353700" y="3693800"/>
            <a:ext cx="988800" cy="988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rot="5400000">
            <a:off x="8080000" y="586675"/>
            <a:ext cx="983400" cy="9834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0" y="0"/>
            <a:ext cx="9144000" cy="35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535475" y="111200"/>
            <a:ext cx="284400" cy="137300"/>
            <a:chOff x="8535475" y="232250"/>
            <a:chExt cx="284400" cy="137300"/>
          </a:xfrm>
        </p:grpSpPr>
        <p:sp>
          <p:nvSpPr>
            <p:cNvPr id="42" name="Google Shape;42;p6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1218850"/>
            <a:ext cx="4638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20000" y="1890200"/>
            <a:ext cx="46386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9144000" cy="35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535475" y="111200"/>
            <a:ext cx="284400" cy="137300"/>
            <a:chOff x="8535475" y="232250"/>
            <a:chExt cx="284400" cy="137300"/>
          </a:xfrm>
        </p:grpSpPr>
        <p:sp>
          <p:nvSpPr>
            <p:cNvPr id="50" name="Google Shape;50;p7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317950" y="1909900"/>
            <a:ext cx="4508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719950" y="2277482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"/>
          </p:nvPr>
        </p:nvSpPr>
        <p:spPr>
          <a:xfrm>
            <a:off x="3379625" y="2277482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720001" y="3996323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"/>
          </p:nvPr>
        </p:nvSpPr>
        <p:spPr>
          <a:xfrm>
            <a:off x="3379676" y="3996323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6039325" y="2277482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6"/>
          </p:nvPr>
        </p:nvSpPr>
        <p:spPr>
          <a:xfrm>
            <a:off x="6039351" y="3996323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1532400" y="1383775"/>
            <a:ext cx="7599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8" hasCustomPrompt="1"/>
          </p:nvPr>
        </p:nvSpPr>
        <p:spPr>
          <a:xfrm>
            <a:off x="1532400" y="3100750"/>
            <a:ext cx="7599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 hasCustomPrompt="1"/>
          </p:nvPr>
        </p:nvSpPr>
        <p:spPr>
          <a:xfrm>
            <a:off x="4192054" y="1383775"/>
            <a:ext cx="7599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4192054" y="3100750"/>
            <a:ext cx="7599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4" hasCustomPrompt="1"/>
          </p:nvPr>
        </p:nvSpPr>
        <p:spPr>
          <a:xfrm>
            <a:off x="6851750" y="1383775"/>
            <a:ext cx="7599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>
            <a:off x="6851750" y="3100750"/>
            <a:ext cx="759900" cy="48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6"/>
          </p:nvPr>
        </p:nvSpPr>
        <p:spPr>
          <a:xfrm>
            <a:off x="720001" y="1868573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7"/>
          </p:nvPr>
        </p:nvSpPr>
        <p:spPr>
          <a:xfrm>
            <a:off x="3379676" y="1868573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8"/>
          </p:nvPr>
        </p:nvSpPr>
        <p:spPr>
          <a:xfrm>
            <a:off x="720001" y="3587722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9"/>
          </p:nvPr>
        </p:nvSpPr>
        <p:spPr>
          <a:xfrm>
            <a:off x="3379676" y="3587722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0"/>
          </p:nvPr>
        </p:nvSpPr>
        <p:spPr>
          <a:xfrm>
            <a:off x="6039376" y="1868573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1"/>
          </p:nvPr>
        </p:nvSpPr>
        <p:spPr>
          <a:xfrm>
            <a:off x="6039376" y="3587722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 rot="5400000">
            <a:off x="8061475" y="4537925"/>
            <a:ext cx="983400" cy="9834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 rot="10800000">
            <a:off x="-353700" y="879775"/>
            <a:ext cx="988800" cy="988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0" y="0"/>
            <a:ext cx="9144000" cy="35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8535475" y="111200"/>
            <a:ext cx="284400" cy="137300"/>
            <a:chOff x="8535475" y="232250"/>
            <a:chExt cx="284400" cy="137300"/>
          </a:xfrm>
        </p:grpSpPr>
        <p:sp>
          <p:nvSpPr>
            <p:cNvPr id="92" name="Google Shape;92;p13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5788675" y="2430188"/>
            <a:ext cx="2386200" cy="15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2" hasCustomPrompt="1"/>
          </p:nvPr>
        </p:nvSpPr>
        <p:spPr>
          <a:xfrm>
            <a:off x="6464725" y="1483288"/>
            <a:ext cx="1034100" cy="825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5788675" y="3957113"/>
            <a:ext cx="23862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2330400" y="3349300"/>
            <a:ext cx="4483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 hasCustomPrompt="1"/>
          </p:nvPr>
        </p:nvSpPr>
        <p:spPr>
          <a:xfrm>
            <a:off x="4054950" y="2430925"/>
            <a:ext cx="1034100" cy="734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2330400" y="4199525"/>
            <a:ext cx="44832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Garamond SemiBold"/>
              <a:buNone/>
              <a:defRPr sz="3500">
                <a:solidFill>
                  <a:schemeClr val="dk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5975" y="1152475"/>
            <a:ext cx="769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6" r:id="rId11"/>
    <p:sldLayoutId id="2147483667" r:id="rId12"/>
    <p:sldLayoutId id="2147483670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3" Type="http://schemas.openxmlformats.org/officeDocument/2006/relationships/slide" Target="slide4.xml"/><Relationship Id="rId7" Type="http://schemas.openxmlformats.org/officeDocument/2006/relationships/slide" Target="slide6.xml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image" Target="../media/image3.png"/><Relationship Id="rId5" Type="http://schemas.openxmlformats.org/officeDocument/2006/relationships/slide" Target="slide16.xml"/><Relationship Id="rId10" Type="http://schemas.openxmlformats.org/officeDocument/2006/relationships/image" Target="../media/image2.png"/><Relationship Id="rId4" Type="http://schemas.openxmlformats.org/officeDocument/2006/relationships/slide" Target="slide13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6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930600" y="-793550"/>
            <a:ext cx="7282800" cy="72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0" y="0"/>
            <a:ext cx="9144000" cy="5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ctrTitle"/>
          </p:nvPr>
        </p:nvSpPr>
        <p:spPr>
          <a:xfrm>
            <a:off x="1055691" y="1111469"/>
            <a:ext cx="7032615" cy="1627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Sản phẩm cuối khóa</a:t>
            </a:r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subTitle" idx="1"/>
          </p:nvPr>
        </p:nvSpPr>
        <p:spPr>
          <a:xfrm>
            <a:off x="1396948" y="2847850"/>
            <a:ext cx="6350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Website hóa học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36"/>
          <p:cNvSpPr txBox="1"/>
          <p:nvPr/>
        </p:nvSpPr>
        <p:spPr>
          <a:xfrm>
            <a:off x="39574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4873063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GOALS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57886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0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30418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67042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76198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KPI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294" name="Google Shape;294;p36"/>
          <p:cNvGrpSpPr/>
          <p:nvPr/>
        </p:nvGrpSpPr>
        <p:grpSpPr>
          <a:xfrm>
            <a:off x="8535475" y="196100"/>
            <a:ext cx="284400" cy="137300"/>
            <a:chOff x="8535475" y="232250"/>
            <a:chExt cx="284400" cy="137300"/>
          </a:xfrm>
        </p:grpSpPr>
        <p:sp>
          <p:nvSpPr>
            <p:cNvPr id="295" name="Google Shape;295;p36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36"/>
          <p:cNvSpPr/>
          <p:nvPr/>
        </p:nvSpPr>
        <p:spPr>
          <a:xfrm rot="5400000">
            <a:off x="206125" y="770075"/>
            <a:ext cx="1519500" cy="15195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6"/>
          <p:cNvSpPr/>
          <p:nvPr/>
        </p:nvSpPr>
        <p:spPr>
          <a:xfrm rot="5400000">
            <a:off x="7457256" y="4208750"/>
            <a:ext cx="1262100" cy="12621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Aspirin Formula: Structure, Preparations and Properties">
            <a:extLst>
              <a:ext uri="{FF2B5EF4-FFF2-40B4-BE49-F238E27FC236}">
                <a16:creationId xmlns:a16="http://schemas.microsoft.com/office/drawing/2014/main" id="{5F8670D0-9FF4-BDC9-01C6-45EC4529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26784">
            <a:off x="456362" y="3107779"/>
            <a:ext cx="2162772" cy="181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F7FEEDD-E119-AA70-88B4-1D1AE9EB5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80"/>
          <a:stretch/>
        </p:blipFill>
        <p:spPr bwMode="auto">
          <a:xfrm>
            <a:off x="5827214" y="2571081"/>
            <a:ext cx="1653438" cy="22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4CA77E4B-FE64-0F92-A09D-B7787945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6774">
            <a:off x="2590557" y="3565921"/>
            <a:ext cx="1712305" cy="172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yrene - Wikipedia">
            <a:extLst>
              <a:ext uri="{FF2B5EF4-FFF2-40B4-BE49-F238E27FC236}">
                <a16:creationId xmlns:a16="http://schemas.microsoft.com/office/drawing/2014/main" id="{1E470A66-CA97-B17C-8BB6-CDA30573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82" y="418522"/>
            <a:ext cx="2198961" cy="147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720000" y="487738"/>
            <a:ext cx="4638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Một bài viết</a:t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 rot="5400000">
            <a:off x="7664400" y="1554107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/>
          <p:nvPr/>
        </p:nvSpPr>
        <p:spPr>
          <a:xfrm rot="5400000">
            <a:off x="4932975" y="4235225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0"/>
          <p:cNvSpPr/>
          <p:nvPr/>
        </p:nvSpPr>
        <p:spPr>
          <a:xfrm rot="10800000">
            <a:off x="6766075" y="1455180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516EA-FC68-AEDD-8B4E-5B7D07E4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1" y="1219856"/>
            <a:ext cx="6022428" cy="33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1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1335887" y="487738"/>
            <a:ext cx="189707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Đăng ký</a:t>
            </a:r>
            <a:endParaRPr/>
          </a:p>
        </p:txBody>
      </p:sp>
      <p:sp>
        <p:nvSpPr>
          <p:cNvPr id="361" name="Google Shape;361;p40"/>
          <p:cNvSpPr/>
          <p:nvPr/>
        </p:nvSpPr>
        <p:spPr>
          <a:xfrm rot="5400000">
            <a:off x="4932975" y="4235225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8;p40">
            <a:extLst>
              <a:ext uri="{FF2B5EF4-FFF2-40B4-BE49-F238E27FC236}">
                <a16:creationId xmlns:a16="http://schemas.microsoft.com/office/drawing/2014/main" id="{A6DC8250-FDAB-C993-9217-FFC0E7B003A7}"/>
              </a:ext>
            </a:extLst>
          </p:cNvPr>
          <p:cNvSpPr txBox="1">
            <a:spLocks/>
          </p:cNvSpPr>
          <p:nvPr/>
        </p:nvSpPr>
        <p:spPr>
          <a:xfrm>
            <a:off x="5911039" y="487738"/>
            <a:ext cx="21952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Garamond SemiBold"/>
              <a:buNone/>
              <a:defRPr sz="3500" b="0" i="0" u="none" strike="noStrike" cap="none">
                <a:solidFill>
                  <a:schemeClr val="dk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Đăng nhập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A7869-ED69-0F7C-3A1F-480E2CEE3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7" r="19372"/>
          <a:stretch/>
        </p:blipFill>
        <p:spPr>
          <a:xfrm>
            <a:off x="325729" y="1177459"/>
            <a:ext cx="3917393" cy="3478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1F4BC-18CD-17DB-1CC3-0BE392470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5" r="18103"/>
          <a:stretch/>
        </p:blipFill>
        <p:spPr>
          <a:xfrm>
            <a:off x="4900880" y="1177458"/>
            <a:ext cx="3960736" cy="34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24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1"/>
          <p:cNvSpPr/>
          <p:nvPr/>
        </p:nvSpPr>
        <p:spPr>
          <a:xfrm>
            <a:off x="930600" y="-793550"/>
            <a:ext cx="7282800" cy="72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1"/>
          <p:cNvSpPr/>
          <p:nvPr/>
        </p:nvSpPr>
        <p:spPr>
          <a:xfrm rot="5400000">
            <a:off x="584700" y="1106675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1"/>
          <p:cNvSpPr/>
          <p:nvPr/>
        </p:nvSpPr>
        <p:spPr>
          <a:xfrm rot="10800000">
            <a:off x="6954150" y="2828250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1"/>
          <p:cNvSpPr txBox="1">
            <a:spLocks noGrp="1"/>
          </p:cNvSpPr>
          <p:nvPr>
            <p:ph type="title"/>
          </p:nvPr>
        </p:nvSpPr>
        <p:spPr>
          <a:xfrm>
            <a:off x="2317950" y="1909900"/>
            <a:ext cx="4508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 tiết !</a:t>
            </a:r>
            <a:endParaRPr/>
          </a:p>
        </p:txBody>
      </p:sp>
      <p:sp>
        <p:nvSpPr>
          <p:cNvPr id="777" name="Google Shape;777;p51"/>
          <p:cNvSpPr/>
          <p:nvPr/>
        </p:nvSpPr>
        <p:spPr>
          <a:xfrm>
            <a:off x="0" y="0"/>
            <a:ext cx="9144000" cy="5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1"/>
          <p:cNvSpPr txBox="1"/>
          <p:nvPr/>
        </p:nvSpPr>
        <p:spPr>
          <a:xfrm>
            <a:off x="39574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79" name="Google Shape;779;p51"/>
          <p:cNvSpPr txBox="1"/>
          <p:nvPr/>
        </p:nvSpPr>
        <p:spPr>
          <a:xfrm>
            <a:off x="4873063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GOALS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80" name="Google Shape;780;p51"/>
          <p:cNvSpPr txBox="1"/>
          <p:nvPr/>
        </p:nvSpPr>
        <p:spPr>
          <a:xfrm>
            <a:off x="57886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81" name="Google Shape;781;p51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6" action="ppaction://hlinksldjump"/>
              </a:rPr>
              <a:t>HOME</a:t>
            </a:r>
            <a:endParaRPr sz="10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82" name="Google Shape;782;p51"/>
          <p:cNvSpPr txBox="1"/>
          <p:nvPr/>
        </p:nvSpPr>
        <p:spPr>
          <a:xfrm>
            <a:off x="30418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83" name="Google Shape;783;p51"/>
          <p:cNvSpPr txBox="1"/>
          <p:nvPr/>
        </p:nvSpPr>
        <p:spPr>
          <a:xfrm>
            <a:off x="67042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84" name="Google Shape;784;p51"/>
          <p:cNvSpPr txBox="1"/>
          <p:nvPr/>
        </p:nvSpPr>
        <p:spPr>
          <a:xfrm>
            <a:off x="76198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KPI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785" name="Google Shape;785;p51"/>
          <p:cNvGrpSpPr/>
          <p:nvPr/>
        </p:nvGrpSpPr>
        <p:grpSpPr>
          <a:xfrm>
            <a:off x="8535475" y="196100"/>
            <a:ext cx="284400" cy="137300"/>
            <a:chOff x="8535475" y="232250"/>
            <a:chExt cx="284400" cy="137300"/>
          </a:xfrm>
        </p:grpSpPr>
        <p:sp>
          <p:nvSpPr>
            <p:cNvPr id="786" name="Google Shape;786;p51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2"/>
          <p:cNvSpPr/>
          <p:nvPr/>
        </p:nvSpPr>
        <p:spPr>
          <a:xfrm>
            <a:off x="930600" y="1307175"/>
            <a:ext cx="7282800" cy="72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2"/>
          <p:cNvSpPr txBox="1">
            <a:spLocks noGrp="1"/>
          </p:cNvSpPr>
          <p:nvPr>
            <p:ph type="title"/>
          </p:nvPr>
        </p:nvSpPr>
        <p:spPr>
          <a:xfrm>
            <a:off x="2330400" y="3349300"/>
            <a:ext cx="4483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Ưu điểm</a:t>
            </a:r>
            <a:endParaRPr/>
          </a:p>
        </p:txBody>
      </p:sp>
      <p:sp>
        <p:nvSpPr>
          <p:cNvPr id="795" name="Google Shape;795;p52"/>
          <p:cNvSpPr txBox="1">
            <a:spLocks noGrp="1"/>
          </p:cNvSpPr>
          <p:nvPr>
            <p:ph type="title" idx="2"/>
          </p:nvPr>
        </p:nvSpPr>
        <p:spPr>
          <a:xfrm>
            <a:off x="4054950" y="2430925"/>
            <a:ext cx="1034100" cy="7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7" name="Google Shape;797;p52"/>
          <p:cNvSpPr/>
          <p:nvPr/>
        </p:nvSpPr>
        <p:spPr>
          <a:xfrm>
            <a:off x="0" y="0"/>
            <a:ext cx="9144000" cy="5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2"/>
          <p:cNvSpPr txBox="1"/>
          <p:nvPr/>
        </p:nvSpPr>
        <p:spPr>
          <a:xfrm>
            <a:off x="39574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99" name="Google Shape;799;p52"/>
          <p:cNvSpPr txBox="1"/>
          <p:nvPr/>
        </p:nvSpPr>
        <p:spPr>
          <a:xfrm>
            <a:off x="4873063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GOALS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00" name="Google Shape;800;p52"/>
          <p:cNvSpPr txBox="1"/>
          <p:nvPr/>
        </p:nvSpPr>
        <p:spPr>
          <a:xfrm>
            <a:off x="57886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01" name="Google Shape;801;p52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0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02" name="Google Shape;802;p52"/>
          <p:cNvSpPr txBox="1"/>
          <p:nvPr/>
        </p:nvSpPr>
        <p:spPr>
          <a:xfrm>
            <a:off x="30418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03" name="Google Shape;803;p52"/>
          <p:cNvSpPr txBox="1"/>
          <p:nvPr/>
        </p:nvSpPr>
        <p:spPr>
          <a:xfrm>
            <a:off x="67042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04" name="Google Shape;804;p52"/>
          <p:cNvSpPr txBox="1"/>
          <p:nvPr/>
        </p:nvSpPr>
        <p:spPr>
          <a:xfrm>
            <a:off x="76198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KPI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805" name="Google Shape;805;p52"/>
          <p:cNvGrpSpPr/>
          <p:nvPr/>
        </p:nvGrpSpPr>
        <p:grpSpPr>
          <a:xfrm>
            <a:off x="8535475" y="196100"/>
            <a:ext cx="284400" cy="137300"/>
            <a:chOff x="8535475" y="232250"/>
            <a:chExt cx="284400" cy="137300"/>
          </a:xfrm>
        </p:grpSpPr>
        <p:sp>
          <p:nvSpPr>
            <p:cNvPr id="806" name="Google Shape;806;p52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52"/>
          <p:cNvSpPr/>
          <p:nvPr/>
        </p:nvSpPr>
        <p:spPr>
          <a:xfrm rot="-5400000" flipH="1">
            <a:off x="1371150" y="1531788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2"/>
          <p:cNvSpPr/>
          <p:nvPr/>
        </p:nvSpPr>
        <p:spPr>
          <a:xfrm rot="5400000" flipH="1">
            <a:off x="6477775" y="1604612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Ưu điểm</a:t>
            </a:r>
            <a:endParaRPr/>
          </a:p>
        </p:txBody>
      </p:sp>
      <p:sp>
        <p:nvSpPr>
          <p:cNvPr id="593" name="Google Shape;593;p47"/>
          <p:cNvSpPr txBox="1"/>
          <p:nvPr/>
        </p:nvSpPr>
        <p:spPr>
          <a:xfrm flipH="1">
            <a:off x="5686482" y="3370833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Tạo ra những thẻ nội dung nhỏ để người dung lựa chọn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4" name="Google Shape;594;p47"/>
          <p:cNvSpPr txBox="1"/>
          <p:nvPr/>
        </p:nvSpPr>
        <p:spPr>
          <a:xfrm flipH="1">
            <a:off x="5741662" y="1770022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Sử dụng công cụ animation mới (marquee) khiến chữ di chuyển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9" name="Google Shape;649;p47"/>
          <p:cNvSpPr/>
          <p:nvPr/>
        </p:nvSpPr>
        <p:spPr>
          <a:xfrm>
            <a:off x="8006746" y="1830139"/>
            <a:ext cx="267384" cy="393474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7"/>
          <p:cNvSpPr/>
          <p:nvPr/>
        </p:nvSpPr>
        <p:spPr>
          <a:xfrm>
            <a:off x="8140438" y="3459996"/>
            <a:ext cx="267384" cy="393474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F0DD8-99FF-2984-3CFE-C89704191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1" r="15080" b="-2229"/>
          <a:stretch/>
        </p:blipFill>
        <p:spPr>
          <a:xfrm>
            <a:off x="504497" y="1728281"/>
            <a:ext cx="4847897" cy="393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40024-0609-9C1F-7992-A8F5DF18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98"/>
          <a:stretch/>
        </p:blipFill>
        <p:spPr>
          <a:xfrm>
            <a:off x="1954924" y="2699453"/>
            <a:ext cx="1343290" cy="22470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62877C-F4D8-B7C5-8E77-178EA5D40894}"/>
              </a:ext>
            </a:extLst>
          </p:cNvPr>
          <p:cNvCxnSpPr>
            <a:cxnSpLocks/>
          </p:cNvCxnSpPr>
          <p:nvPr/>
        </p:nvCxnSpPr>
        <p:spPr>
          <a:xfrm flipH="1">
            <a:off x="3168869" y="2632841"/>
            <a:ext cx="567559" cy="260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8FD61C-4C43-89FC-894D-42589D0759E6}"/>
              </a:ext>
            </a:extLst>
          </p:cNvPr>
          <p:cNvSpPr txBox="1"/>
          <p:nvPr/>
        </p:nvSpPr>
        <p:spPr>
          <a:xfrm>
            <a:off x="3736428" y="2341822"/>
            <a:ext cx="1671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pectral" panose="020B0604020202020204" charset="0"/>
              </a:rPr>
              <a:t>Chỉnh sửa position của các block tạo nên biểu tượng “Must try”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Ưu điểm</a:t>
            </a:r>
            <a:endParaRPr/>
          </a:p>
        </p:txBody>
      </p:sp>
      <p:sp>
        <p:nvSpPr>
          <p:cNvPr id="594" name="Google Shape;594;p47"/>
          <p:cNvSpPr txBox="1"/>
          <p:nvPr/>
        </p:nvSpPr>
        <p:spPr>
          <a:xfrm flipH="1">
            <a:off x="5741662" y="1770022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Mạng lưới các thẻ phù hợp với người đọc (dễ nhìn)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Kết hợp với tính năng hover để tạo hiệu ứng 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9" name="Google Shape;649;p47"/>
          <p:cNvSpPr/>
          <p:nvPr/>
        </p:nvSpPr>
        <p:spPr>
          <a:xfrm>
            <a:off x="8006746" y="1830139"/>
            <a:ext cx="267384" cy="393474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3BCC-A060-1BD3-FE9D-44AAE49D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46" y="1586621"/>
            <a:ext cx="3645087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3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7"/>
          <p:cNvSpPr/>
          <p:nvPr/>
        </p:nvSpPr>
        <p:spPr>
          <a:xfrm>
            <a:off x="-1808875" y="-793550"/>
            <a:ext cx="7282800" cy="72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7"/>
          <p:cNvSpPr/>
          <p:nvPr/>
        </p:nvSpPr>
        <p:spPr>
          <a:xfrm rot="5400000">
            <a:off x="4767150" y="1041450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/>
          <p:nvPr/>
        </p:nvSpPr>
        <p:spPr>
          <a:xfrm rot="10800000">
            <a:off x="6598375" y="2772350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7"/>
          <p:cNvSpPr txBox="1">
            <a:spLocks noGrp="1"/>
          </p:cNvSpPr>
          <p:nvPr>
            <p:ph type="title"/>
          </p:nvPr>
        </p:nvSpPr>
        <p:spPr>
          <a:xfrm>
            <a:off x="1024597" y="2425025"/>
            <a:ext cx="3427813" cy="151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Mong muốn phát triển</a:t>
            </a: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title" idx="2"/>
          </p:nvPr>
        </p:nvSpPr>
        <p:spPr>
          <a:xfrm>
            <a:off x="2131350" y="1319375"/>
            <a:ext cx="1034100" cy="10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23" name="Google Shape;923;p57"/>
          <p:cNvSpPr/>
          <p:nvPr/>
        </p:nvSpPr>
        <p:spPr>
          <a:xfrm>
            <a:off x="0" y="0"/>
            <a:ext cx="9144000" cy="5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57"/>
          <p:cNvSpPr txBox="1"/>
          <p:nvPr/>
        </p:nvSpPr>
        <p:spPr>
          <a:xfrm>
            <a:off x="39574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5" name="Google Shape;925;p57"/>
          <p:cNvSpPr txBox="1"/>
          <p:nvPr/>
        </p:nvSpPr>
        <p:spPr>
          <a:xfrm>
            <a:off x="4873063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GOALS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6" name="Google Shape;926;p57"/>
          <p:cNvSpPr txBox="1"/>
          <p:nvPr/>
        </p:nvSpPr>
        <p:spPr>
          <a:xfrm>
            <a:off x="57886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7" name="Google Shape;927;p57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6" action="ppaction://hlinksldjump"/>
              </a:rPr>
              <a:t>HOME</a:t>
            </a:r>
            <a:endParaRPr sz="10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8" name="Google Shape;928;p57"/>
          <p:cNvSpPr txBox="1"/>
          <p:nvPr/>
        </p:nvSpPr>
        <p:spPr>
          <a:xfrm>
            <a:off x="30418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9" name="Google Shape;929;p57"/>
          <p:cNvSpPr txBox="1"/>
          <p:nvPr/>
        </p:nvSpPr>
        <p:spPr>
          <a:xfrm>
            <a:off x="67042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30" name="Google Shape;930;p57"/>
          <p:cNvSpPr txBox="1"/>
          <p:nvPr/>
        </p:nvSpPr>
        <p:spPr>
          <a:xfrm>
            <a:off x="76198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KPI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931" name="Google Shape;931;p57"/>
          <p:cNvGrpSpPr/>
          <p:nvPr/>
        </p:nvGrpSpPr>
        <p:grpSpPr>
          <a:xfrm>
            <a:off x="8535475" y="196100"/>
            <a:ext cx="284400" cy="137300"/>
            <a:chOff x="8535475" y="232250"/>
            <a:chExt cx="284400" cy="137300"/>
          </a:xfrm>
        </p:grpSpPr>
        <p:sp>
          <p:nvSpPr>
            <p:cNvPr id="932" name="Google Shape;932;p57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Mong muốn phát triển </a:t>
            </a: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ubTitle" idx="1"/>
          </p:nvPr>
        </p:nvSpPr>
        <p:spPr>
          <a:xfrm>
            <a:off x="4886840" y="2342989"/>
            <a:ext cx="26730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Hoàn thiện hơn những thiết kế trang bài đọc để hấp dẫn người đọc.</a:t>
            </a:r>
            <a:endParaRPr sz="1800"/>
          </a:p>
        </p:txBody>
      </p:sp>
      <p:sp>
        <p:nvSpPr>
          <p:cNvPr id="447" name="Google Shape;447;p43"/>
          <p:cNvSpPr txBox="1">
            <a:spLocks noGrp="1"/>
          </p:cNvSpPr>
          <p:nvPr>
            <p:ph type="subTitle" idx="2"/>
          </p:nvPr>
        </p:nvSpPr>
        <p:spPr>
          <a:xfrm>
            <a:off x="1677572" y="2431265"/>
            <a:ext cx="26730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Phát triển những hiệu ứng đang có và cải thiện, phát triển thêm những hiệu ứng khác</a:t>
            </a:r>
            <a:endParaRPr sz="1800"/>
          </a:p>
        </p:txBody>
      </p:sp>
      <p:sp>
        <p:nvSpPr>
          <p:cNvPr id="448" name="Google Shape;448;p43"/>
          <p:cNvSpPr txBox="1">
            <a:spLocks noGrp="1"/>
          </p:cNvSpPr>
          <p:nvPr>
            <p:ph type="subTitle" idx="3"/>
          </p:nvPr>
        </p:nvSpPr>
        <p:spPr>
          <a:xfrm>
            <a:off x="4886842" y="1784087"/>
            <a:ext cx="2673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</a:t>
            </a:r>
            <a:endParaRPr/>
          </a:p>
        </p:txBody>
      </p:sp>
      <p:sp>
        <p:nvSpPr>
          <p:cNvPr id="449" name="Google Shape;449;p43"/>
          <p:cNvSpPr txBox="1">
            <a:spLocks noGrp="1"/>
          </p:cNvSpPr>
          <p:nvPr>
            <p:ph type="subTitle" idx="4"/>
          </p:nvPr>
        </p:nvSpPr>
        <p:spPr>
          <a:xfrm>
            <a:off x="1678796" y="1784087"/>
            <a:ext cx="2673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Hiệu ứng</a:t>
            </a:r>
            <a:endParaRPr/>
          </a:p>
        </p:txBody>
      </p:sp>
      <p:grpSp>
        <p:nvGrpSpPr>
          <p:cNvPr id="450" name="Google Shape;450;p43"/>
          <p:cNvGrpSpPr/>
          <p:nvPr/>
        </p:nvGrpSpPr>
        <p:grpSpPr>
          <a:xfrm>
            <a:off x="2830761" y="1241260"/>
            <a:ext cx="369076" cy="477789"/>
            <a:chOff x="-50469125" y="3183175"/>
            <a:chExt cx="233150" cy="301825"/>
          </a:xfrm>
        </p:grpSpPr>
        <p:sp>
          <p:nvSpPr>
            <p:cNvPr id="451" name="Google Shape;451;p43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3"/>
          <p:cNvGrpSpPr/>
          <p:nvPr/>
        </p:nvGrpSpPr>
        <p:grpSpPr>
          <a:xfrm>
            <a:off x="5986447" y="1242185"/>
            <a:ext cx="473792" cy="475929"/>
            <a:chOff x="-49764975" y="3551225"/>
            <a:chExt cx="299300" cy="300650"/>
          </a:xfrm>
        </p:grpSpPr>
        <p:sp>
          <p:nvSpPr>
            <p:cNvPr id="455" name="Google Shape;455;p43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59785BCF-0B1D-C20E-C07C-65D8675BB623}"/>
              </a:ext>
            </a:extLst>
          </p:cNvPr>
          <p:cNvSpPr/>
          <p:nvPr/>
        </p:nvSpPr>
        <p:spPr>
          <a:xfrm>
            <a:off x="1095703" y="3909848"/>
            <a:ext cx="1269125" cy="572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1196F-C3C5-FD9D-5726-75F549D07FDE}"/>
              </a:ext>
            </a:extLst>
          </p:cNvPr>
          <p:cNvSpPr txBox="1"/>
          <p:nvPr/>
        </p:nvSpPr>
        <p:spPr>
          <a:xfrm>
            <a:off x="2624958" y="4047218"/>
            <a:ext cx="443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Spectral" panose="020B0604020202020204" charset="0"/>
              </a:rPr>
              <a:t>Đưa được trang web lên internet !!!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2"/>
          <p:cNvSpPr/>
          <p:nvPr/>
        </p:nvSpPr>
        <p:spPr>
          <a:xfrm rot="-5400000">
            <a:off x="7443825" y="619675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72"/>
          <p:cNvSpPr/>
          <p:nvPr/>
        </p:nvSpPr>
        <p:spPr>
          <a:xfrm rot="5400000">
            <a:off x="435750" y="3294525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72"/>
          <p:cNvSpPr txBox="1">
            <a:spLocks noGrp="1"/>
          </p:cNvSpPr>
          <p:nvPr>
            <p:ph type="title"/>
          </p:nvPr>
        </p:nvSpPr>
        <p:spPr>
          <a:xfrm>
            <a:off x="2480845" y="2060325"/>
            <a:ext cx="4448100" cy="12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77" name="Google Shape;1277;p72"/>
          <p:cNvSpPr/>
          <p:nvPr/>
        </p:nvSpPr>
        <p:spPr>
          <a:xfrm>
            <a:off x="0" y="0"/>
            <a:ext cx="9144000" cy="5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72"/>
          <p:cNvSpPr txBox="1"/>
          <p:nvPr/>
        </p:nvSpPr>
        <p:spPr>
          <a:xfrm>
            <a:off x="39574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79" name="Google Shape;1279;p72"/>
          <p:cNvSpPr txBox="1"/>
          <p:nvPr/>
        </p:nvSpPr>
        <p:spPr>
          <a:xfrm>
            <a:off x="4873063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GOALS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80" name="Google Shape;1280;p72"/>
          <p:cNvSpPr txBox="1"/>
          <p:nvPr/>
        </p:nvSpPr>
        <p:spPr>
          <a:xfrm>
            <a:off x="57886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81" name="Google Shape;1281;p72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0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82" name="Google Shape;1282;p72"/>
          <p:cNvSpPr txBox="1"/>
          <p:nvPr/>
        </p:nvSpPr>
        <p:spPr>
          <a:xfrm>
            <a:off x="30418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83" name="Google Shape;1283;p72"/>
          <p:cNvSpPr txBox="1"/>
          <p:nvPr/>
        </p:nvSpPr>
        <p:spPr>
          <a:xfrm>
            <a:off x="67042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84" name="Google Shape;1284;p72"/>
          <p:cNvSpPr txBox="1"/>
          <p:nvPr/>
        </p:nvSpPr>
        <p:spPr>
          <a:xfrm>
            <a:off x="76198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KPI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285" name="Google Shape;1285;p72"/>
          <p:cNvGrpSpPr/>
          <p:nvPr/>
        </p:nvGrpSpPr>
        <p:grpSpPr>
          <a:xfrm>
            <a:off x="8535475" y="196100"/>
            <a:ext cx="284400" cy="137300"/>
            <a:chOff x="8535475" y="232250"/>
            <a:chExt cx="284400" cy="137300"/>
          </a:xfrm>
        </p:grpSpPr>
        <p:sp>
          <p:nvSpPr>
            <p:cNvPr id="1286" name="Google Shape;1286;p72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2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2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3B75569-5FC2-0A8C-CD98-57F522E5C070}"/>
              </a:ext>
            </a:extLst>
          </p:cNvPr>
          <p:cNvSpPr/>
          <p:nvPr/>
        </p:nvSpPr>
        <p:spPr>
          <a:xfrm>
            <a:off x="2270234" y="3941379"/>
            <a:ext cx="4658711" cy="6621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9"/>
          <p:cNvSpPr txBox="1">
            <a:spLocks noGrp="1"/>
          </p:cNvSpPr>
          <p:nvPr>
            <p:ph type="title"/>
          </p:nvPr>
        </p:nvSpPr>
        <p:spPr>
          <a:xfrm>
            <a:off x="570227" y="337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bản thân</a:t>
            </a:r>
            <a:endParaRPr/>
          </a:p>
        </p:txBody>
      </p:sp>
      <p:sp>
        <p:nvSpPr>
          <p:cNvPr id="687" name="Google Shape;687;p49"/>
          <p:cNvSpPr/>
          <p:nvPr/>
        </p:nvSpPr>
        <p:spPr>
          <a:xfrm>
            <a:off x="796159" y="1043897"/>
            <a:ext cx="4737538" cy="37330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9"/>
          <p:cNvSpPr txBox="1"/>
          <p:nvPr/>
        </p:nvSpPr>
        <p:spPr>
          <a:xfrm>
            <a:off x="2417933" y="1660500"/>
            <a:ext cx="2755402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Bio</a:t>
            </a:r>
            <a:endParaRPr sz="6000">
              <a:solidFill>
                <a:schemeClr val="dk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DE6F6-5B42-0739-3282-7AC2A31A3F45}"/>
              </a:ext>
            </a:extLst>
          </p:cNvPr>
          <p:cNvSpPr txBox="1"/>
          <p:nvPr/>
        </p:nvSpPr>
        <p:spPr>
          <a:xfrm>
            <a:off x="888473" y="2399616"/>
            <a:ext cx="4952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Họ và tên : Nguyễn Thế Minh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Lớp 10H1 THPT Chuyên Hà Nội – Amsterdam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Hiện tại đang là học viên của lớp JSB10  </a:t>
            </a:r>
          </a:p>
        </p:txBody>
      </p:sp>
      <p:pic>
        <p:nvPicPr>
          <p:cNvPr id="2050" name="Picture 2" descr="3/4 trường chuyên tốp đầu Hà Nội công bố chỉ tiêu tuyển sinh lớp 10">
            <a:extLst>
              <a:ext uri="{FF2B5EF4-FFF2-40B4-BE49-F238E27FC236}">
                <a16:creationId xmlns:a16="http://schemas.microsoft.com/office/drawing/2014/main" id="{9B58118B-AF79-EBB9-584A-C69A73E1F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44" y="3105172"/>
            <a:ext cx="2532993" cy="15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ó thể là hình ảnh về một hoặc nhiều người và đám đông">
            <a:extLst>
              <a:ext uri="{FF2B5EF4-FFF2-40B4-BE49-F238E27FC236}">
                <a16:creationId xmlns:a16="http://schemas.microsoft.com/office/drawing/2014/main" id="{3E78E1A6-E2EB-8B2C-A5CD-CA847C38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77" y="1146213"/>
            <a:ext cx="2582805" cy="17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chính</a:t>
            </a:r>
          </a:p>
        </p:txBody>
      </p:sp>
      <p:sp>
        <p:nvSpPr>
          <p:cNvPr id="320" name="Google Shape;320;p38"/>
          <p:cNvSpPr txBox="1">
            <a:spLocks noGrp="1"/>
          </p:cNvSpPr>
          <p:nvPr>
            <p:ph type="title" idx="7"/>
          </p:nvPr>
        </p:nvSpPr>
        <p:spPr>
          <a:xfrm>
            <a:off x="1532400" y="1383775"/>
            <a:ext cx="7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title" idx="8"/>
          </p:nvPr>
        </p:nvSpPr>
        <p:spPr>
          <a:xfrm>
            <a:off x="4251145" y="3095957"/>
            <a:ext cx="7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title" idx="9"/>
          </p:nvPr>
        </p:nvSpPr>
        <p:spPr>
          <a:xfrm>
            <a:off x="4192054" y="1383775"/>
            <a:ext cx="7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title" idx="14"/>
          </p:nvPr>
        </p:nvSpPr>
        <p:spPr>
          <a:xfrm>
            <a:off x="6851750" y="1383775"/>
            <a:ext cx="759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6" name="Google Shape;326;p38"/>
          <p:cNvSpPr txBox="1">
            <a:spLocks noGrp="1"/>
          </p:cNvSpPr>
          <p:nvPr>
            <p:ph type="subTitle" idx="16"/>
          </p:nvPr>
        </p:nvSpPr>
        <p:spPr>
          <a:xfrm>
            <a:off x="3351481" y="2086950"/>
            <a:ext cx="278782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Về trang web của em</a:t>
            </a:r>
            <a:endParaRPr/>
          </a:p>
        </p:txBody>
      </p:sp>
      <p:sp>
        <p:nvSpPr>
          <p:cNvPr id="327" name="Google Shape;327;p38"/>
          <p:cNvSpPr txBox="1">
            <a:spLocks noGrp="1"/>
          </p:cNvSpPr>
          <p:nvPr>
            <p:ph type="subTitle" idx="17"/>
          </p:nvPr>
        </p:nvSpPr>
        <p:spPr>
          <a:xfrm>
            <a:off x="452219" y="2114871"/>
            <a:ext cx="3131483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Quá trình hình thành</a:t>
            </a:r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subTitle" idx="18"/>
          </p:nvPr>
        </p:nvSpPr>
        <p:spPr>
          <a:xfrm>
            <a:off x="3122881" y="3704855"/>
            <a:ext cx="301642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Mong muốn phát triển</a:t>
            </a: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ubTitle" idx="20"/>
          </p:nvPr>
        </p:nvSpPr>
        <p:spPr>
          <a:xfrm>
            <a:off x="6039376" y="2056841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Ưu điểm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"/>
          <p:cNvSpPr/>
          <p:nvPr/>
        </p:nvSpPr>
        <p:spPr>
          <a:xfrm>
            <a:off x="3608700" y="-793550"/>
            <a:ext cx="7282800" cy="72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5"/>
          <p:cNvSpPr txBox="1">
            <a:spLocks noGrp="1"/>
          </p:cNvSpPr>
          <p:nvPr>
            <p:ph type="title"/>
          </p:nvPr>
        </p:nvSpPr>
        <p:spPr>
          <a:xfrm>
            <a:off x="5788675" y="2430188"/>
            <a:ext cx="2386200" cy="1527000"/>
          </a:xfrm>
          <a:prstGeom prst="rect">
            <a:avLst/>
          </a:prstGeom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Quá trình </a:t>
            </a:r>
            <a:endParaRPr/>
          </a:p>
        </p:txBody>
      </p:sp>
      <p:sp>
        <p:nvSpPr>
          <p:cNvPr id="493" name="Google Shape;493;p45"/>
          <p:cNvSpPr txBox="1">
            <a:spLocks noGrp="1"/>
          </p:cNvSpPr>
          <p:nvPr>
            <p:ph type="title" idx="2"/>
          </p:nvPr>
        </p:nvSpPr>
        <p:spPr>
          <a:xfrm>
            <a:off x="6464725" y="1483288"/>
            <a:ext cx="10341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5" name="Google Shape;495;p45"/>
          <p:cNvSpPr/>
          <p:nvPr/>
        </p:nvSpPr>
        <p:spPr>
          <a:xfrm>
            <a:off x="0" y="0"/>
            <a:ext cx="9144000" cy="5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45"/>
          <p:cNvGrpSpPr/>
          <p:nvPr/>
        </p:nvGrpSpPr>
        <p:grpSpPr>
          <a:xfrm>
            <a:off x="8535475" y="196100"/>
            <a:ext cx="284400" cy="137300"/>
            <a:chOff x="8535475" y="232250"/>
            <a:chExt cx="284400" cy="137300"/>
          </a:xfrm>
        </p:grpSpPr>
        <p:sp>
          <p:nvSpPr>
            <p:cNvPr id="497" name="Google Shape;497;p45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45"/>
          <p:cNvSpPr/>
          <p:nvPr/>
        </p:nvSpPr>
        <p:spPr>
          <a:xfrm rot="5400000">
            <a:off x="1120525" y="3501600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5"/>
          <p:cNvSpPr/>
          <p:nvPr/>
        </p:nvSpPr>
        <p:spPr>
          <a:xfrm rot="-5400000">
            <a:off x="2752050" y="613875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725975" y="3081962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5"/>
          <p:cNvSpPr txBox="1"/>
          <p:nvPr/>
        </p:nvSpPr>
        <p:spPr>
          <a:xfrm>
            <a:off x="39574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4" name="Google Shape;504;p45"/>
          <p:cNvSpPr txBox="1"/>
          <p:nvPr/>
        </p:nvSpPr>
        <p:spPr>
          <a:xfrm>
            <a:off x="4873063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GOALS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5" name="Google Shape;505;p45"/>
          <p:cNvSpPr txBox="1"/>
          <p:nvPr/>
        </p:nvSpPr>
        <p:spPr>
          <a:xfrm>
            <a:off x="57886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6" name="Google Shape;506;p45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6" action="ppaction://hlinksldjump"/>
              </a:rPr>
              <a:t>HOME</a:t>
            </a:r>
            <a:endParaRPr sz="10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7" name="Google Shape;507;p45"/>
          <p:cNvSpPr txBox="1"/>
          <p:nvPr/>
        </p:nvSpPr>
        <p:spPr>
          <a:xfrm>
            <a:off x="30418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67042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9" name="Google Shape;509;p45"/>
          <p:cNvSpPr txBox="1"/>
          <p:nvPr/>
        </p:nvSpPr>
        <p:spPr>
          <a:xfrm>
            <a:off x="76198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KPI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57CE-8AEA-F3AA-F3C1-DA22ACE7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Mở đầu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02A03-0455-D84E-B957-1C466BC36A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Lên ý tưởng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47A8C3-FA35-7C56-91BC-E060CEB5A90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4000"/>
              <a:t>Phát triển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EAA192-5DD2-9C87-ADF5-E663B4E80F3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/>
              <a:t>Phát triển ý tưởng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BD2253-5CA9-FD4C-E00C-E3174812E81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sz="4400"/>
              <a:t>Hoàn thiện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4A359C-9BD0-5729-FB1B-C2420F3677A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/>
              <a:t>Sửa lỗi và update</a:t>
            </a:r>
          </a:p>
        </p:txBody>
      </p:sp>
      <p:pic>
        <p:nvPicPr>
          <p:cNvPr id="4098" name="Picture 2" descr="Thanh âm dằn vặt thẳm sâu lèo lái suy nghĩ và hành động của chúng ta như  thế nào?">
            <a:extLst>
              <a:ext uri="{FF2B5EF4-FFF2-40B4-BE49-F238E27FC236}">
                <a16:creationId xmlns:a16="http://schemas.microsoft.com/office/drawing/2014/main" id="{F7F00A60-2107-A6AA-E151-766E9677F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758" y="644718"/>
            <a:ext cx="1661783" cy="106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C4BE9F-363A-A612-E853-10E09CAA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016401"/>
            <a:ext cx="1781504" cy="1336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CE337E-A94D-2A92-DBD5-92A206E74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129315"/>
            <a:ext cx="1972202" cy="11106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7B1C82-7DAD-28FC-08C6-D144299E2005}"/>
              </a:ext>
            </a:extLst>
          </p:cNvPr>
          <p:cNvSpPr txBox="1"/>
          <p:nvPr/>
        </p:nvSpPr>
        <p:spPr>
          <a:xfrm>
            <a:off x="836334" y="3472244"/>
            <a:ext cx="406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Với sự trợ giúp của tất cả mọi người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6098EC0-1764-BC5E-FC67-B245448AE4B6}"/>
              </a:ext>
            </a:extLst>
          </p:cNvPr>
          <p:cNvSpPr/>
          <p:nvPr/>
        </p:nvSpPr>
        <p:spPr>
          <a:xfrm>
            <a:off x="649009" y="3917181"/>
            <a:ext cx="4547591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8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/>
          <p:nvPr/>
        </p:nvSpPr>
        <p:spPr>
          <a:xfrm>
            <a:off x="930600" y="-793550"/>
            <a:ext cx="7282800" cy="72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title"/>
          </p:nvPr>
        </p:nvSpPr>
        <p:spPr>
          <a:xfrm>
            <a:off x="2038200" y="2495425"/>
            <a:ext cx="5067600" cy="912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Trang web của em</a:t>
            </a:r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title" idx="2"/>
          </p:nvPr>
        </p:nvSpPr>
        <p:spPr>
          <a:xfrm>
            <a:off x="4054950" y="1623025"/>
            <a:ext cx="1034100" cy="8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0" name="Google Shape;340;p39"/>
          <p:cNvSpPr/>
          <p:nvPr/>
        </p:nvSpPr>
        <p:spPr>
          <a:xfrm rot="5400000">
            <a:off x="7229025" y="948250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9"/>
          <p:cNvSpPr/>
          <p:nvPr/>
        </p:nvSpPr>
        <p:spPr>
          <a:xfrm rot="10800000">
            <a:off x="108025" y="3033250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/>
          <p:cNvSpPr/>
          <p:nvPr/>
        </p:nvSpPr>
        <p:spPr>
          <a:xfrm>
            <a:off x="0" y="0"/>
            <a:ext cx="9144000" cy="5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9"/>
          <p:cNvSpPr txBox="1"/>
          <p:nvPr/>
        </p:nvSpPr>
        <p:spPr>
          <a:xfrm>
            <a:off x="3957462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4873063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GOALS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57886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71443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0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3041860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67042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BUDGET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7619865" y="185850"/>
            <a:ext cx="809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KPI</a:t>
            </a:r>
            <a:endParaRPr sz="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350" name="Google Shape;350;p39"/>
          <p:cNvGrpSpPr/>
          <p:nvPr/>
        </p:nvGrpSpPr>
        <p:grpSpPr>
          <a:xfrm>
            <a:off x="8535475" y="196100"/>
            <a:ext cx="284400" cy="137300"/>
            <a:chOff x="8535475" y="232250"/>
            <a:chExt cx="284400" cy="137300"/>
          </a:xfrm>
        </p:grpSpPr>
        <p:sp>
          <p:nvSpPr>
            <p:cNvPr id="351" name="Google Shape;351;p39"/>
            <p:cNvSpPr/>
            <p:nvPr/>
          </p:nvSpPr>
          <p:spPr>
            <a:xfrm>
              <a:off x="8535475" y="2322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8535475" y="2860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8535475" y="339850"/>
              <a:ext cx="284400" cy="29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Chủ đề chính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ubTitle" idx="1"/>
          </p:nvPr>
        </p:nvSpPr>
        <p:spPr>
          <a:xfrm>
            <a:off x="937700" y="3106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Một trang web về hóa học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ubTitle" idx="2"/>
          </p:nvPr>
        </p:nvSpPr>
        <p:spPr>
          <a:xfrm>
            <a:off x="3484421" y="3106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Hóa học vui vẻ</a:t>
            </a:r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3"/>
          </p:nvPr>
        </p:nvSpPr>
        <p:spPr>
          <a:xfrm>
            <a:off x="6031149" y="3106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Dựa trên một diễn đàn hóa học online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subTitle" idx="4"/>
          </p:nvPr>
        </p:nvSpPr>
        <p:spPr>
          <a:xfrm>
            <a:off x="937700" y="2676225"/>
            <a:ext cx="21753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</a:t>
            </a: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ubTitle" idx="5"/>
          </p:nvPr>
        </p:nvSpPr>
        <p:spPr>
          <a:xfrm>
            <a:off x="3342193" y="2644773"/>
            <a:ext cx="2853316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Tên gọi của trang web</a:t>
            </a:r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subTitle" idx="6"/>
          </p:nvPr>
        </p:nvSpPr>
        <p:spPr>
          <a:xfrm>
            <a:off x="6031150" y="2676225"/>
            <a:ext cx="21753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Ý tưởng</a:t>
            </a:r>
            <a:endParaRPr/>
          </a:p>
        </p:txBody>
      </p:sp>
      <p:grpSp>
        <p:nvGrpSpPr>
          <p:cNvPr id="427" name="Google Shape;427;p42"/>
          <p:cNvGrpSpPr/>
          <p:nvPr/>
        </p:nvGrpSpPr>
        <p:grpSpPr>
          <a:xfrm>
            <a:off x="4443013" y="2061850"/>
            <a:ext cx="412914" cy="399678"/>
            <a:chOff x="-59447250" y="3706150"/>
            <a:chExt cx="319000" cy="308775"/>
          </a:xfrm>
        </p:grpSpPr>
        <p:sp>
          <p:nvSpPr>
            <p:cNvPr id="428" name="Google Shape;428;p42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6998740" y="2159706"/>
            <a:ext cx="393562" cy="365021"/>
            <a:chOff x="-62511900" y="4129100"/>
            <a:chExt cx="304050" cy="282000"/>
          </a:xfrm>
        </p:grpSpPr>
        <p:sp>
          <p:nvSpPr>
            <p:cNvPr id="433" name="Google Shape;433;p42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42"/>
          <p:cNvGrpSpPr/>
          <p:nvPr/>
        </p:nvGrpSpPr>
        <p:grpSpPr>
          <a:xfrm>
            <a:off x="1820420" y="2010789"/>
            <a:ext cx="409872" cy="410907"/>
            <a:chOff x="-61783350" y="3743950"/>
            <a:chExt cx="316650" cy="317450"/>
          </a:xfrm>
        </p:grpSpPr>
        <p:sp>
          <p:nvSpPr>
            <p:cNvPr id="439" name="Google Shape;439;p42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720000" y="487738"/>
            <a:ext cx="4638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Giao diện chính</a:t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 rot="5400000">
            <a:off x="7664400" y="1554107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/>
          <p:nvPr/>
        </p:nvSpPr>
        <p:spPr>
          <a:xfrm rot="5400000">
            <a:off x="4932975" y="4235225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0"/>
          <p:cNvSpPr/>
          <p:nvPr/>
        </p:nvSpPr>
        <p:spPr>
          <a:xfrm rot="10800000">
            <a:off x="6766075" y="1455180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CEDA2-B23B-DF1B-206A-02A7B6DB2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9" y="1019174"/>
            <a:ext cx="6953979" cy="39116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720000" y="487738"/>
            <a:ext cx="4638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Trang giới thiệu</a:t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 rot="5400000">
            <a:off x="7664400" y="1554107"/>
            <a:ext cx="1479600" cy="14796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/>
          <p:nvPr/>
        </p:nvSpPr>
        <p:spPr>
          <a:xfrm rot="5400000">
            <a:off x="4932975" y="4235225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0"/>
          <p:cNvSpPr/>
          <p:nvPr/>
        </p:nvSpPr>
        <p:spPr>
          <a:xfrm rot="10800000">
            <a:off x="6766075" y="1455180"/>
            <a:ext cx="1519800" cy="1519800"/>
          </a:xfrm>
          <a:prstGeom prst="pie">
            <a:avLst>
              <a:gd name="adj1" fmla="val 542101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81E14-E506-8620-A9A1-1C8537F2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85" y="1220089"/>
            <a:ext cx="6752070" cy="379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00697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Promotion Social Media Strategy by Slidesgo">
  <a:themeElements>
    <a:clrScheme name="Simple Light">
      <a:dk1>
        <a:srgbClr val="023535"/>
      </a:dk1>
      <a:lt1>
        <a:srgbClr val="F3F3F3"/>
      </a:lt1>
      <a:dk2>
        <a:srgbClr val="F3D0C9"/>
      </a:dk2>
      <a:lt2>
        <a:srgbClr val="F3E8E5"/>
      </a:lt2>
      <a:accent1>
        <a:srgbClr val="008F8C"/>
      </a:accent1>
      <a:accent2>
        <a:srgbClr val="23606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311</Words>
  <Application>Microsoft Office PowerPoint</Application>
  <PresentationFormat>On-screen Show (16:9)</PresentationFormat>
  <Paragraphs>109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Cormorant Garamond Medium</vt:lpstr>
      <vt:lpstr>Nunito Light</vt:lpstr>
      <vt:lpstr>Times New Roman</vt:lpstr>
      <vt:lpstr>PT Sans</vt:lpstr>
      <vt:lpstr>Spectral</vt:lpstr>
      <vt:lpstr>Cormorant Garamond SemiBold</vt:lpstr>
      <vt:lpstr>Arial</vt:lpstr>
      <vt:lpstr>Bebas Neue</vt:lpstr>
      <vt:lpstr>Website Promotion Social Media Strategy by Slidesgo</vt:lpstr>
      <vt:lpstr>Sản phẩm cuối khóa</vt:lpstr>
      <vt:lpstr>Giới thiệu bản thân</vt:lpstr>
      <vt:lpstr>Nội dung chính</vt:lpstr>
      <vt:lpstr>Quá trình </vt:lpstr>
      <vt:lpstr>Mở đầu</vt:lpstr>
      <vt:lpstr>Trang web của em</vt:lpstr>
      <vt:lpstr>Chủ đề chính</vt:lpstr>
      <vt:lpstr>Giao diện chính</vt:lpstr>
      <vt:lpstr>Trang giới thiệu</vt:lpstr>
      <vt:lpstr>Một bài viết</vt:lpstr>
      <vt:lpstr>Đăng ký</vt:lpstr>
      <vt:lpstr>Chi tiết !</vt:lpstr>
      <vt:lpstr>Ưu điểm</vt:lpstr>
      <vt:lpstr>Ưu điểm</vt:lpstr>
      <vt:lpstr>Ưu điểm</vt:lpstr>
      <vt:lpstr>Mong muốn phát triển</vt:lpstr>
      <vt:lpstr>Mong muốn phát triển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Sản phẩm cuối khóa</dc:title>
  <dc:creator>Nguyễn Thế Minh</dc:creator>
  <cp:lastModifiedBy>Thế Minh Nguyễn</cp:lastModifiedBy>
  <cp:revision>4</cp:revision>
  <dcterms:modified xsi:type="dcterms:W3CDTF">2024-03-09T17:42:33Z</dcterms:modified>
</cp:coreProperties>
</file>